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FA43-AA1B-C9CF-3F75-0B66B13D0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BE4C7-1EC2-E299-886A-83F40E020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A764-638D-7718-2753-3534B199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AC73C-B33D-9493-C02A-771EF131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3775-B3AE-BD25-58B5-D1BB8B6E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E090-2D05-5C05-336C-FEADB854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3CD4-FBA4-51F6-AB47-E3C480B3B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E1D4-C10F-4F78-07A1-C844E98B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CCBF6-0807-F3BE-4FB2-5EE6AA9F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7F8C5-6A5D-10B9-29C6-5001E945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41A2D-C551-9F59-AE0A-59247304C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F7AF-EC19-0BA3-DEA6-4AAF9D53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A579-B0D5-C463-E075-473B23F6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45AD-2BBE-8C50-D603-1B5473E2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463A-7EF7-BAC4-5CEC-5D4B6FF9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BAF3-65B9-BD35-49D4-EBEA7DBC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15F4-1DA3-785D-86B5-6DCDD544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9D76-17D3-8416-A0B4-E6CB3F76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05646-276C-D57C-90B0-8AB870BD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8898-F11A-D6B4-4599-5957F551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AE90-7E95-C7B7-6C84-7C0F8B69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3371-F059-15DE-41CF-4B7830659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4CF1-5841-B3FE-CA53-5A9F13D9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C9A7-9F7C-2EFD-45FB-9BC7862B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A1C3-1EEF-5D4E-D7D4-A73239B4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5DE4-5920-1589-CF3A-FA517A7A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615E-A72C-59FF-6D20-56809CCA3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2870E-26EE-4890-E41F-E63826D3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3640B-4B37-93DD-E150-B91433A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8719F-3FB0-2BDD-BC22-52713D0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C3D69-51F8-BD5B-037E-A8D6C995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96AC-4D54-29CE-789F-A8171F47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0009A-FC9A-75C5-DDED-E673E7BB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5DDB4-675F-8B76-A9C5-67201E901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6D3B6-240F-E332-A6D5-4D474647A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D6844-BF0B-F4F0-93E8-8809029D8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AD6F4-4C30-38E2-9637-D576FED5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D83B9-9AA8-65A3-597B-0A2DD72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55C56-2932-1D30-783D-1CD3D713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61E5-44B6-5379-EF03-4A2CBD57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2162E-8681-633C-7B1E-7A3B4338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5F16B-FA80-63A1-16A0-B49F6569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DA8EE-5E89-271B-C4D4-F974BD70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FA416-D74A-60D9-44D5-1E147515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42468-EBCC-D471-86A6-64EC0214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FFA6-611B-5627-B0AF-CAA67C13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7828-0968-9082-0F9B-D8E1E07A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F0B5-7B96-691F-D01D-49A156D0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A91D7-B58B-D6FD-304C-D83A86951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F59B3-B265-D41B-C64B-5BF82DE4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3E0F1-9E1E-2507-992F-C1FA339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EF4C3-06BE-8C83-680E-0F9B8836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D888-59BA-15FC-0031-37AE8482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12A7B-3C4F-1CB7-9B9D-87A31600A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DCE74-B405-3172-2138-E929CD6AB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12A01-C68C-ABAB-7F47-2BCBB5D0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2AD96-9115-E737-7395-B6EA62C7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FA886-A312-DB7E-D2F2-3B0A2CCF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E216C-4E19-7B43-80E4-8D05879E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F12FB-9AAC-4392-7460-934D263A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6062-AD98-1D8D-5A84-C869D6324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F3ECA-6900-4E77-8320-58B6D04A125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E5FD-D412-0DEC-DE31-2236E0867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4A20-6AA9-1D1F-C33D-EF26E753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9516A-6DEC-459E-B737-43EF896C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8B96-BE01-11F1-CD00-9CC4CFB88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B39D0-B22D-83F1-33B4-C6D6C5ECB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Christos Sideris</dc:creator>
  <cp:lastModifiedBy>Christos Sideris</cp:lastModifiedBy>
  <cp:revision>2</cp:revision>
  <dcterms:created xsi:type="dcterms:W3CDTF">2025-06-06T15:20:14Z</dcterms:created>
  <dcterms:modified xsi:type="dcterms:W3CDTF">2025-06-06T15:21:29Z</dcterms:modified>
</cp:coreProperties>
</file>